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64" r:id="rId1"/>
  </p:sldMasterIdLst>
  <p:notesMasterIdLst>
    <p:notesMasterId r:id="rId3"/>
  </p:notesMasterIdLst>
  <p:sldIdLst>
    <p:sldId id="257" r:id="rId2"/>
  </p:sldIdLst>
  <p:sldSz cx="25201563" cy="359997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36"/>
    <p:restoredTop sz="94830"/>
  </p:normalViewPr>
  <p:slideViewPr>
    <p:cSldViewPr snapToGrid="0" snapToObjects="1">
      <p:cViewPr>
        <p:scale>
          <a:sx n="20" d="100"/>
          <a:sy n="20" d="100"/>
        </p:scale>
        <p:origin x="243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32D9FF0-3487-4466-8ED6-2AF2BF5B3B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BC1E515-00E1-48F5-92B9-259E713FFC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613215-D598-4098-AF61-BBE477E06F89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DD74FE9A-BB1F-4956-93C0-F7F384DADB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6241C51F-E736-4359-8358-8674602F1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tr-T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1548827-AC7D-485C-80C0-E88ED7C29E6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CB323F2-DD7E-45C3-A2FE-BD7A36A0E5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F028B0D-40D6-4073-9376-19F2BED4C7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108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662113"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3332163"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5000625"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6669088" algn="l" defTabSz="3332163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8344507" algn="l" defTabSz="3337802" rtl="0" eaLnBrk="1" latinLnBrk="0" hangingPunct="1">
      <a:defRPr sz="4381" kern="1200">
        <a:solidFill>
          <a:schemeClr val="tx1"/>
        </a:solidFill>
        <a:latin typeface="+mn-lt"/>
        <a:ea typeface="+mn-ea"/>
        <a:cs typeface="+mn-cs"/>
      </a:defRPr>
    </a:lvl6pPr>
    <a:lvl7pPr marL="10013410" algn="l" defTabSz="3337802" rtl="0" eaLnBrk="1" latinLnBrk="0" hangingPunct="1">
      <a:defRPr sz="4381" kern="1200">
        <a:solidFill>
          <a:schemeClr val="tx1"/>
        </a:solidFill>
        <a:latin typeface="+mn-lt"/>
        <a:ea typeface="+mn-ea"/>
        <a:cs typeface="+mn-cs"/>
      </a:defRPr>
    </a:lvl7pPr>
    <a:lvl8pPr marL="11682313" algn="l" defTabSz="3337802" rtl="0" eaLnBrk="1" latinLnBrk="0" hangingPunct="1">
      <a:defRPr sz="4381" kern="1200">
        <a:solidFill>
          <a:schemeClr val="tx1"/>
        </a:solidFill>
        <a:latin typeface="+mn-lt"/>
        <a:ea typeface="+mn-ea"/>
        <a:cs typeface="+mn-cs"/>
      </a:defRPr>
    </a:lvl8pPr>
    <a:lvl9pPr marL="13351212" algn="l" defTabSz="3337802" rtl="0" eaLnBrk="1" latinLnBrk="0" hangingPunct="1">
      <a:defRPr sz="438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="" xmlns:a16="http://schemas.microsoft.com/office/drawing/2014/main" id="{35E17D13-BBD3-4825-A896-F12E631EDB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="" xmlns:a16="http://schemas.microsoft.com/office/drawing/2014/main" id="{75DC4814-C084-444E-8562-31E1A90A1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3332406" eaLnBrk="1" hangingPunct="1">
              <a:spcBef>
                <a:spcPct val="0"/>
              </a:spcBef>
              <a:defRPr/>
            </a:pPr>
            <a:endParaRPr lang="tr-TR" altLang="en-US" sz="4381"/>
          </a:p>
        </p:txBody>
      </p:sp>
      <p:sp>
        <p:nvSpPr>
          <p:cNvPr id="4100" name="Slide Number Placeholder 3">
            <a:extLst>
              <a:ext uri="{FF2B5EF4-FFF2-40B4-BE49-F238E27FC236}">
                <a16:creationId xmlns="" xmlns:a16="http://schemas.microsoft.com/office/drawing/2014/main" id="{1FF0A94D-0B45-4200-BD71-C27B344FC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FE2326-89B6-4C33-9A4A-BCE472C323CA}" type="slidenum">
              <a:rPr lang="tr-TR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2682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0196" y="5891626"/>
            <a:ext cx="18901172" cy="12533242"/>
          </a:xfrm>
        </p:spPr>
        <p:txBody>
          <a:bodyPr anchor="b"/>
          <a:lstStyle>
            <a:lvl1pPr algn="ctr">
              <a:defRPr sz="12403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196" y="18908198"/>
            <a:ext cx="18901172" cy="8691601"/>
          </a:xfrm>
        </p:spPr>
        <p:txBody>
          <a:bodyPr/>
          <a:lstStyle>
            <a:lvl1pPr marL="0" indent="0" algn="ctr">
              <a:buNone/>
              <a:defRPr sz="4961"/>
            </a:lvl1pPr>
            <a:lvl2pPr marL="945078" indent="0" algn="ctr">
              <a:buNone/>
              <a:defRPr sz="4134"/>
            </a:lvl2pPr>
            <a:lvl3pPr marL="1890156" indent="0" algn="ctr">
              <a:buNone/>
              <a:defRPr sz="3721"/>
            </a:lvl3pPr>
            <a:lvl4pPr marL="2835234" indent="0" algn="ctr">
              <a:buNone/>
              <a:defRPr sz="3307"/>
            </a:lvl4pPr>
            <a:lvl5pPr marL="3780312" indent="0" algn="ctr">
              <a:buNone/>
              <a:defRPr sz="3307"/>
            </a:lvl5pPr>
            <a:lvl6pPr marL="4725391" indent="0" algn="ctr">
              <a:buNone/>
              <a:defRPr sz="3307"/>
            </a:lvl6pPr>
            <a:lvl7pPr marL="5670469" indent="0" algn="ctr">
              <a:buNone/>
              <a:defRPr sz="3307"/>
            </a:lvl7pPr>
            <a:lvl8pPr marL="6615547" indent="0" algn="ctr">
              <a:buNone/>
              <a:defRPr sz="3307"/>
            </a:lvl8pPr>
            <a:lvl9pPr marL="7560625" indent="0" algn="ctr">
              <a:buNone/>
              <a:defRPr sz="3307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6BC003D-87D1-4A19-BAA0-CD7BC841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CD323-BDB0-4A6D-87B4-B5FC80370FAE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3349CB-0244-4721-853F-894F8651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6DF6A0-7630-40E5-AD21-F430D011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789AF-B358-46BB-9612-A74AFCF2CDC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5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48E283A-CF7E-4B29-A3C2-80F8DA31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83AD9-DF82-4625-A855-8F9BF97E136E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D620DA-325B-45F1-A27E-E7EB74A2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7C229A3-DF80-4259-94B5-960CAA36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9906D-BA23-4DA4-802D-89253908D4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05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4869" y="1916653"/>
            <a:ext cx="5434087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607" y="1916653"/>
            <a:ext cx="15987242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544904-F20C-41EC-A1EB-AD775E37E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422FC-651B-4650-8A36-21A7505F30F9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4D4510-9DCB-41A7-9057-936871F30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D551FF-20A9-416A-BAFD-EEC4DB7EC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5ED1-0C07-4827-A7BC-6D68F355D66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81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81910C-B2EB-45C0-AD21-892AA8AD9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956D1-3527-4C38-8AD3-01448BAAEAAA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8CD7D72-EEC5-4060-8F92-D3BFA388C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182EF22-F85F-4AC1-8B18-4A15D69F4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51FD0-35C2-4E6D-B10A-59C1F83AE2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93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482" y="8974940"/>
            <a:ext cx="21736348" cy="14974888"/>
          </a:xfrm>
        </p:spPr>
        <p:txBody>
          <a:bodyPr anchor="b"/>
          <a:lstStyle>
            <a:lvl1pPr>
              <a:defRPr sz="12403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482" y="24091497"/>
            <a:ext cx="21736348" cy="7874940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5078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90156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3pPr>
            <a:lvl4pPr marL="283523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80312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5391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7046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55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60625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D4A5C45-33B3-482A-9B3B-E21EA779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3DA79-194E-4456-B393-0866935B2F42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1A8518-4249-47F8-8BCF-6CE426F92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152991-307A-413E-8619-AFA4F4ED5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8A655-2933-43D6-B7E6-79DF3A699A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91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608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8291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D63437C6-2584-49DC-A276-1D528CDE7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6B67B-8AD2-4B89-B1EF-DDEAA996536E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4732B63-603E-462B-97F8-F2FEA4AD8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C7725353-C7A7-421E-B836-DF6EDC13D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03F4-3ADF-4E74-A4F3-CC655FDC150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9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1916656"/>
            <a:ext cx="2173634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891" y="8824938"/>
            <a:ext cx="10661441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078" indent="0">
              <a:buNone/>
              <a:defRPr sz="4134" b="1"/>
            </a:lvl2pPr>
            <a:lvl3pPr marL="1890156" indent="0">
              <a:buNone/>
              <a:defRPr sz="3721" b="1"/>
            </a:lvl3pPr>
            <a:lvl4pPr marL="2835234" indent="0">
              <a:buNone/>
              <a:defRPr sz="3307" b="1"/>
            </a:lvl4pPr>
            <a:lvl5pPr marL="3780312" indent="0">
              <a:buNone/>
              <a:defRPr sz="3307" b="1"/>
            </a:lvl5pPr>
            <a:lvl6pPr marL="4725391" indent="0">
              <a:buNone/>
              <a:defRPr sz="3307" b="1"/>
            </a:lvl6pPr>
            <a:lvl7pPr marL="5670469" indent="0">
              <a:buNone/>
              <a:defRPr sz="3307" b="1"/>
            </a:lvl7pPr>
            <a:lvl8pPr marL="6615547" indent="0">
              <a:buNone/>
              <a:defRPr sz="3307" b="1"/>
            </a:lvl8pPr>
            <a:lvl9pPr marL="7560625" indent="0">
              <a:buNone/>
              <a:defRPr sz="33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891" y="13149904"/>
            <a:ext cx="10661441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8291" y="8824938"/>
            <a:ext cx="10713947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078" indent="0">
              <a:buNone/>
              <a:defRPr sz="4134" b="1"/>
            </a:lvl2pPr>
            <a:lvl3pPr marL="1890156" indent="0">
              <a:buNone/>
              <a:defRPr sz="3721" b="1"/>
            </a:lvl3pPr>
            <a:lvl4pPr marL="2835234" indent="0">
              <a:buNone/>
              <a:defRPr sz="3307" b="1"/>
            </a:lvl4pPr>
            <a:lvl5pPr marL="3780312" indent="0">
              <a:buNone/>
              <a:defRPr sz="3307" b="1"/>
            </a:lvl5pPr>
            <a:lvl6pPr marL="4725391" indent="0">
              <a:buNone/>
              <a:defRPr sz="3307" b="1"/>
            </a:lvl6pPr>
            <a:lvl7pPr marL="5670469" indent="0">
              <a:buNone/>
              <a:defRPr sz="3307" b="1"/>
            </a:lvl7pPr>
            <a:lvl8pPr marL="6615547" indent="0">
              <a:buNone/>
              <a:defRPr sz="3307" b="1"/>
            </a:lvl8pPr>
            <a:lvl9pPr marL="7560625" indent="0">
              <a:buNone/>
              <a:defRPr sz="33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8291" y="13149904"/>
            <a:ext cx="10713947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CB53409F-685C-4916-95FE-D041C0ECD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E20E4-39B0-4160-8A56-2C483F4FE164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9152AEB6-C35E-4059-ABA8-BD2A5741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3E69CBAA-43DD-4E7E-8994-DECC05D9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7994C-B8F4-40A3-BED5-E3835F119B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64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D9D51A4E-B382-47F6-AAB8-5CFDFC75E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CFEA2-A1FA-4F13-A98D-8B075F85E701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387B0D2B-2F98-4AE1-9484-5799C70A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F291A6F9-6BAE-40FE-ABAF-DF92C640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4BD23-6DBD-44E3-AB57-10850DC480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11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B62AE6C7-9E4D-4B1E-8F6D-4FB0D38EF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64B23-D57F-44B8-BF27-E8FE404006CB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B4827028-7188-44DF-8C50-424BDBE57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4E78E061-1D10-4F9B-B6E7-BD47C8EE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DD8CA-5D72-4F05-9C4B-4D5C708B10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00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1" y="2399982"/>
            <a:ext cx="8128159" cy="8399939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947" y="5183298"/>
            <a:ext cx="12758291" cy="25583147"/>
          </a:xfrm>
        </p:spPr>
        <p:txBody>
          <a:bodyPr/>
          <a:lstStyle>
            <a:lvl1pPr>
              <a:defRPr sz="6615"/>
            </a:lvl1pPr>
            <a:lvl2pPr>
              <a:defRPr sz="5788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1" y="10799922"/>
            <a:ext cx="8128159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5078" indent="0">
              <a:buNone/>
              <a:defRPr sz="2894"/>
            </a:lvl2pPr>
            <a:lvl3pPr marL="1890156" indent="0">
              <a:buNone/>
              <a:defRPr sz="2481"/>
            </a:lvl3pPr>
            <a:lvl4pPr marL="2835234" indent="0">
              <a:buNone/>
              <a:defRPr sz="2067"/>
            </a:lvl4pPr>
            <a:lvl5pPr marL="3780312" indent="0">
              <a:buNone/>
              <a:defRPr sz="2067"/>
            </a:lvl5pPr>
            <a:lvl6pPr marL="4725391" indent="0">
              <a:buNone/>
              <a:defRPr sz="2067"/>
            </a:lvl6pPr>
            <a:lvl7pPr marL="5670469" indent="0">
              <a:buNone/>
              <a:defRPr sz="2067"/>
            </a:lvl7pPr>
            <a:lvl8pPr marL="6615547" indent="0">
              <a:buNone/>
              <a:defRPr sz="2067"/>
            </a:lvl8pPr>
            <a:lvl9pPr marL="7560625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293BD590-A815-4A9F-81E7-772B20C4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389D5-B01A-4164-9E4A-D4B65CBB19BB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AD72F8F-CEB1-431B-9CCE-C6EC1ABAA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92F34A2-C196-4ADA-90B5-20BB946DB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24FC3-A622-48E5-A814-9BDECA7025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759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1" y="2399982"/>
            <a:ext cx="8128159" cy="8399939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13947" y="5183298"/>
            <a:ext cx="12758291" cy="25583147"/>
          </a:xfrm>
        </p:spPr>
        <p:txBody>
          <a:bodyPr rtlCol="0">
            <a:normAutofit/>
          </a:bodyPr>
          <a:lstStyle>
            <a:lvl1pPr marL="0" indent="0">
              <a:buNone/>
              <a:defRPr sz="6615"/>
            </a:lvl1pPr>
            <a:lvl2pPr marL="945078" indent="0">
              <a:buNone/>
              <a:defRPr sz="5788"/>
            </a:lvl2pPr>
            <a:lvl3pPr marL="1890156" indent="0">
              <a:buNone/>
              <a:defRPr sz="4961"/>
            </a:lvl3pPr>
            <a:lvl4pPr marL="2835234" indent="0">
              <a:buNone/>
              <a:defRPr sz="4134"/>
            </a:lvl4pPr>
            <a:lvl5pPr marL="3780312" indent="0">
              <a:buNone/>
              <a:defRPr sz="4134"/>
            </a:lvl5pPr>
            <a:lvl6pPr marL="4725391" indent="0">
              <a:buNone/>
              <a:defRPr sz="4134"/>
            </a:lvl6pPr>
            <a:lvl7pPr marL="5670469" indent="0">
              <a:buNone/>
              <a:defRPr sz="4134"/>
            </a:lvl7pPr>
            <a:lvl8pPr marL="6615547" indent="0">
              <a:buNone/>
              <a:defRPr sz="4134"/>
            </a:lvl8pPr>
            <a:lvl9pPr marL="7560625" indent="0">
              <a:buNone/>
              <a:defRPr sz="4134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1" y="10799922"/>
            <a:ext cx="8128159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5078" indent="0">
              <a:buNone/>
              <a:defRPr sz="2894"/>
            </a:lvl2pPr>
            <a:lvl3pPr marL="1890156" indent="0">
              <a:buNone/>
              <a:defRPr sz="2481"/>
            </a:lvl3pPr>
            <a:lvl4pPr marL="2835234" indent="0">
              <a:buNone/>
              <a:defRPr sz="2067"/>
            </a:lvl4pPr>
            <a:lvl5pPr marL="3780312" indent="0">
              <a:buNone/>
              <a:defRPr sz="2067"/>
            </a:lvl5pPr>
            <a:lvl6pPr marL="4725391" indent="0">
              <a:buNone/>
              <a:defRPr sz="2067"/>
            </a:lvl6pPr>
            <a:lvl7pPr marL="5670469" indent="0">
              <a:buNone/>
              <a:defRPr sz="2067"/>
            </a:lvl7pPr>
            <a:lvl8pPr marL="6615547" indent="0">
              <a:buNone/>
              <a:defRPr sz="2067"/>
            </a:lvl8pPr>
            <a:lvl9pPr marL="7560625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723B994-86E0-4AA1-9619-2E2BFC6DE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DF62D-823C-4DDC-8F25-BB086756922A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EB350DC-82BA-4A76-9024-FE7877113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9089512D-CF85-4BCA-AE56-7E67F3692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D98FD-9742-42F5-84D6-F4E19D9B39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32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18BF1388-447B-4FCB-A796-98944C6F9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31963" y="1916113"/>
            <a:ext cx="21737637" cy="695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  <a:endParaRPr lang="tr-TR" altLang="tr-TR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7C48D61A-0AA9-418F-857F-D9222A37F0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31963" y="9583738"/>
            <a:ext cx="21737637" cy="2284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  <a:endParaRPr lang="tr-TR" altLang="tr-T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79901C7-3DB1-474F-8A39-57DF49B510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1963" y="33366075"/>
            <a:ext cx="5670550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248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716135-ECA3-4267-A5C1-2419F31BDFC8}" type="datetimeFigureOut">
              <a:rPr lang="tr-TR"/>
              <a:pPr>
                <a:defRPr/>
              </a:pPr>
              <a:t>4.03.2025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AFE879-3D74-47D2-ADD1-B7D6F3C8E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8663" y="33366075"/>
            <a:ext cx="8504237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48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E1A77B1-212F-495F-86DF-431C78E44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9050" y="33366075"/>
            <a:ext cx="5670550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48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3408D2-0491-4729-BF03-17814CE2DC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2pPr>
      <a:lvl3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3pPr>
      <a:lvl4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4pPr>
      <a:lvl5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471488" indent="-471488" algn="l" defTabSz="1889125" rtl="0" eaLnBrk="0" fontAlgn="base" hangingPunct="0">
        <a:lnSpc>
          <a:spcPct val="90000"/>
        </a:lnSpc>
        <a:spcBef>
          <a:spcPts val="2063"/>
        </a:spcBef>
        <a:spcAft>
          <a:spcPct val="0"/>
        </a:spcAft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16050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362200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306763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4pPr>
      <a:lvl5pPr marL="4251325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5pPr>
      <a:lvl6pPr marL="5197930" indent="-472539" algn="l" defTabSz="1890156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3008" indent="-472539" algn="l" defTabSz="1890156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8086" indent="-472539" algn="l" defTabSz="1890156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3164" indent="-472539" algn="l" defTabSz="1890156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078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156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234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312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391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469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547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625" algn="l" defTabSz="1890156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8FAE30E-9EE0-40B2-9950-7AEFC77D81B1}"/>
              </a:ext>
            </a:extLst>
          </p:cNvPr>
          <p:cNvSpPr/>
          <p:nvPr/>
        </p:nvSpPr>
        <p:spPr>
          <a:xfrm>
            <a:off x="139700" y="52388"/>
            <a:ext cx="24922163" cy="358489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CD5253EF-EBB9-4F7D-9215-4E428B1DB23E}"/>
              </a:ext>
            </a:extLst>
          </p:cNvPr>
          <p:cNvSpPr/>
          <p:nvPr/>
        </p:nvSpPr>
        <p:spPr>
          <a:xfrm>
            <a:off x="744538" y="600075"/>
            <a:ext cx="23620412" cy="5768975"/>
          </a:xfrm>
          <a:prstGeom prst="roundRect">
            <a:avLst>
              <a:gd name="adj" fmla="val 4672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7" name="Rounded Rectangle 6">
            <a:extLst>
              <a:ext uri="{FF2B5EF4-FFF2-40B4-BE49-F238E27FC236}">
                <a16:creationId xmlns="" xmlns:a16="http://schemas.microsoft.com/office/drawing/2014/main" id="{720A21D4-C424-419B-BEF9-6079736514E5}"/>
              </a:ext>
            </a:extLst>
          </p:cNvPr>
          <p:cNvSpPr/>
          <p:nvPr/>
        </p:nvSpPr>
        <p:spPr>
          <a:xfrm>
            <a:off x="779463" y="7032625"/>
            <a:ext cx="11855450" cy="9640888"/>
          </a:xfrm>
          <a:prstGeom prst="roundRect">
            <a:avLst>
              <a:gd name="adj" fmla="val 2299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8" name="Rounded Rectangle 7">
            <a:extLst>
              <a:ext uri="{FF2B5EF4-FFF2-40B4-BE49-F238E27FC236}">
                <a16:creationId xmlns="" xmlns:a16="http://schemas.microsoft.com/office/drawing/2014/main" id="{28C2B615-2ECB-4BB2-9057-8DE995415674}"/>
              </a:ext>
            </a:extLst>
          </p:cNvPr>
          <p:cNvSpPr/>
          <p:nvPr/>
        </p:nvSpPr>
        <p:spPr>
          <a:xfrm>
            <a:off x="13206413" y="7032625"/>
            <a:ext cx="11158537" cy="15981363"/>
          </a:xfrm>
          <a:prstGeom prst="roundRect">
            <a:avLst>
              <a:gd name="adj" fmla="val 2238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9" name="Rounded Rectangle 8">
            <a:extLst>
              <a:ext uri="{FF2B5EF4-FFF2-40B4-BE49-F238E27FC236}">
                <a16:creationId xmlns="" xmlns:a16="http://schemas.microsoft.com/office/drawing/2014/main" id="{70ACEBCF-41BF-452C-AB06-909FF2D049FC}"/>
              </a:ext>
            </a:extLst>
          </p:cNvPr>
          <p:cNvSpPr/>
          <p:nvPr/>
        </p:nvSpPr>
        <p:spPr>
          <a:xfrm>
            <a:off x="744538" y="17273588"/>
            <a:ext cx="11855450" cy="16510000"/>
          </a:xfrm>
          <a:prstGeom prst="roundRect">
            <a:avLst>
              <a:gd name="adj" fmla="val 1484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10" name="Rounded Rectangle 9">
            <a:extLst>
              <a:ext uri="{FF2B5EF4-FFF2-40B4-BE49-F238E27FC236}">
                <a16:creationId xmlns="" xmlns:a16="http://schemas.microsoft.com/office/drawing/2014/main" id="{F3E66ECF-D0FC-48D1-ADD6-9AF376EA9295}"/>
              </a:ext>
            </a:extLst>
          </p:cNvPr>
          <p:cNvSpPr/>
          <p:nvPr/>
        </p:nvSpPr>
        <p:spPr>
          <a:xfrm>
            <a:off x="13206413" y="23614063"/>
            <a:ext cx="11158537" cy="10169525"/>
          </a:xfrm>
          <a:prstGeom prst="roundRect">
            <a:avLst>
              <a:gd name="adj" fmla="val 2299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pic>
        <p:nvPicPr>
          <p:cNvPr id="3080" name="Picture 11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A1765B4B-D22B-4932-8285-B8A83ACB7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917575"/>
            <a:ext cx="3657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Box 12">
            <a:extLst>
              <a:ext uri="{FF2B5EF4-FFF2-40B4-BE49-F238E27FC236}">
                <a16:creationId xmlns="" xmlns:a16="http://schemas.microsoft.com/office/drawing/2014/main" id="{D94407E5-2599-4859-840F-6CAA74D8F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50" y="1316038"/>
            <a:ext cx="196849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en-US" sz="4800" b="1" dirty="0">
                <a:latin typeface="Helvetica" panose="020B0604020202020204" pitchFamily="34" charset="0"/>
              </a:rPr>
              <a:t>PROJE ADI (48 size, Tüm Başlık Büyük Harf, </a:t>
            </a:r>
            <a:r>
              <a:rPr lang="tr-TR" altLang="en-US" sz="4800" b="1" dirty="0" err="1">
                <a:latin typeface="Helvetica" panose="020B0604020202020204" pitchFamily="34" charset="0"/>
              </a:rPr>
              <a:t>Bold</a:t>
            </a:r>
            <a:r>
              <a:rPr lang="tr-TR" altLang="en-US" sz="4800" b="1" dirty="0">
                <a:latin typeface="Helvetica" panose="020B0604020202020204" pitchFamily="34" charset="0"/>
              </a:rPr>
              <a:t>, </a:t>
            </a:r>
            <a:r>
              <a:rPr lang="tr-TR" altLang="en-US" sz="4800" b="1" dirty="0" err="1">
                <a:latin typeface="Helvetica" panose="020B0604020202020204" pitchFamily="34" charset="0"/>
              </a:rPr>
              <a:t>Helvetica</a:t>
            </a:r>
            <a:r>
              <a:rPr lang="tr-TR" altLang="en-US" sz="4800" b="1" dirty="0">
                <a:latin typeface="Helvetica" panose="020B0604020202020204" pitchFamily="34" charset="0"/>
              </a:rPr>
              <a:t> font)</a:t>
            </a:r>
          </a:p>
        </p:txBody>
      </p:sp>
      <p:sp>
        <p:nvSpPr>
          <p:cNvPr id="3082" name="TextBox 13">
            <a:extLst>
              <a:ext uri="{FF2B5EF4-FFF2-40B4-BE49-F238E27FC236}">
                <a16:creationId xmlns="" xmlns:a16="http://schemas.microsoft.com/office/drawing/2014/main" id="{45579FC5-5A62-4A20-874B-093115F4B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762" y="3778250"/>
            <a:ext cx="202961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en-US" sz="4400" dirty="0">
                <a:latin typeface="Helvetica" panose="020B0604020202020204" pitchFamily="34" charset="0"/>
              </a:rPr>
              <a:t>Öğrenci Adı Soyadı (44 size, </a:t>
            </a:r>
            <a:r>
              <a:rPr lang="tr-TR" altLang="en-US" sz="4400" dirty="0" err="1">
                <a:latin typeface="Helvetica" panose="020B0604020202020204" pitchFamily="34" charset="0"/>
              </a:rPr>
              <a:t>Helvetica</a:t>
            </a:r>
            <a:r>
              <a:rPr lang="tr-TR" altLang="en-US" sz="4400" dirty="0">
                <a:latin typeface="Helvetica" panose="020B0604020202020204" pitchFamily="34" charset="0"/>
              </a:rPr>
              <a:t>)</a:t>
            </a:r>
          </a:p>
        </p:txBody>
      </p:sp>
      <p:sp>
        <p:nvSpPr>
          <p:cNvPr id="3083" name="TextBox 14">
            <a:extLst>
              <a:ext uri="{FF2B5EF4-FFF2-40B4-BE49-F238E27FC236}">
                <a16:creationId xmlns="" xmlns:a16="http://schemas.microsoft.com/office/drawing/2014/main" id="{A01C57CC-4020-47DA-BF4F-8EE93F605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6638" y="4894263"/>
            <a:ext cx="182483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en-US" sz="4400" dirty="0">
                <a:latin typeface="Helvetica" panose="020B0604020202020204" pitchFamily="34" charset="0"/>
              </a:rPr>
              <a:t>Danışman: Öğretim Elemanı Unvanı Adı Soyadı (44 size, </a:t>
            </a:r>
            <a:r>
              <a:rPr lang="tr-TR" altLang="en-US" sz="4400" dirty="0" err="1">
                <a:latin typeface="Helvetica" panose="020B0604020202020204" pitchFamily="34" charset="0"/>
              </a:rPr>
              <a:t>Helvetica</a:t>
            </a:r>
            <a:r>
              <a:rPr lang="tr-TR" altLang="en-US" sz="4400" dirty="0">
                <a:latin typeface="Helvetica" panose="020B0604020202020204" pitchFamily="34" charset="0"/>
              </a:rPr>
              <a:t>)</a:t>
            </a:r>
          </a:p>
        </p:txBody>
      </p:sp>
      <p:sp>
        <p:nvSpPr>
          <p:cNvPr id="3084" name="TextBox 15">
            <a:extLst>
              <a:ext uri="{FF2B5EF4-FFF2-40B4-BE49-F238E27FC236}">
                <a16:creationId xmlns="" xmlns:a16="http://schemas.microsoft.com/office/drawing/2014/main" id="{C60D2B14-D645-46B5-A773-90A058F04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7096125"/>
            <a:ext cx="117221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3600" b="1">
                <a:latin typeface="Helvetica" panose="020B0604020202020204" pitchFamily="34" charset="0"/>
              </a:rPr>
              <a:t>Özet</a:t>
            </a:r>
          </a:p>
          <a:p>
            <a:pPr algn="just" eaLnBrk="1" hangingPunct="1"/>
            <a:r>
              <a:rPr lang="tr-TR" altLang="en-US" sz="3600">
                <a:latin typeface="Helvetica" panose="020B0604020202020204" pitchFamily="34" charset="0"/>
              </a:rPr>
              <a:t>Projenin amacı ve kısa özeti belirtilmelidir (36 size, Helvetica, İki yana yaslı).</a:t>
            </a:r>
          </a:p>
        </p:txBody>
      </p:sp>
      <p:sp>
        <p:nvSpPr>
          <p:cNvPr id="21516" name="TextBox 16">
            <a:extLst>
              <a:ext uri="{FF2B5EF4-FFF2-40B4-BE49-F238E27FC236}">
                <a16:creationId xmlns="" xmlns:a16="http://schemas.microsoft.com/office/drawing/2014/main" id="{DB8C479C-4D0B-4A53-A049-BD95F5EB8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4484688"/>
            <a:ext cx="5727700" cy="143449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4361" b="1" dirty="0">
                <a:latin typeface="Calibri" panose="020F0502020204030204" pitchFamily="34" charset="0"/>
              </a:rPr>
              <a:t>………………… </a:t>
            </a:r>
            <a:r>
              <a:rPr lang="tr-TR" altLang="en-US" sz="4361" b="1" dirty="0" smtClean="0">
                <a:latin typeface="Calibri" panose="020F0502020204030204" pitchFamily="34" charset="0"/>
              </a:rPr>
              <a:t/>
            </a:r>
            <a:br>
              <a:rPr lang="tr-TR" altLang="en-US" sz="4361" b="1" dirty="0" smtClean="0">
                <a:latin typeface="Calibri" panose="020F0502020204030204" pitchFamily="34" charset="0"/>
              </a:rPr>
            </a:br>
            <a:r>
              <a:rPr lang="tr-TR" altLang="en-US" sz="4361" b="1" dirty="0" smtClean="0">
                <a:latin typeface="Calibri" panose="020F0502020204030204" pitchFamily="34" charset="0"/>
              </a:rPr>
              <a:t>Bölümü</a:t>
            </a:r>
            <a:endParaRPr lang="tr-TR" altLang="en-US" sz="4361" b="1" dirty="0">
              <a:latin typeface="Calibri" panose="020F050202020403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BF0DFFAF-FCFD-4368-BA41-0E78C8F0016E}"/>
              </a:ext>
            </a:extLst>
          </p:cNvPr>
          <p:cNvCxnSpPr>
            <a:cxnSpLocks/>
          </p:cNvCxnSpPr>
          <p:nvPr/>
        </p:nvCxnSpPr>
        <p:spPr>
          <a:xfrm>
            <a:off x="5505450" y="4437063"/>
            <a:ext cx="0" cy="148272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7" name="TextBox 21">
            <a:extLst>
              <a:ext uri="{FF2B5EF4-FFF2-40B4-BE49-F238E27FC236}">
                <a16:creationId xmlns="" xmlns:a16="http://schemas.microsoft.com/office/drawing/2014/main" id="{0D016B0D-7A0C-4159-A2A0-6CF34C58D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8" y="17306925"/>
            <a:ext cx="109855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3600" b="1">
                <a:latin typeface="Helvetica" panose="020B0604020202020204" pitchFamily="34" charset="0"/>
              </a:rPr>
              <a:t>Projede Yapılanlar</a:t>
            </a:r>
          </a:p>
          <a:p>
            <a:pPr algn="just" eaLnBrk="1" hangingPunct="1"/>
            <a:r>
              <a:rPr lang="tr-TR" altLang="en-US" sz="3600">
                <a:latin typeface="Helvetica" panose="020B0604020202020204" pitchFamily="34" charset="0"/>
              </a:rPr>
              <a:t>Projenin adımları, süreç ve yapılanlar (36 size, Helvetica, İki yana yaslı)</a:t>
            </a:r>
          </a:p>
        </p:txBody>
      </p:sp>
      <p:sp>
        <p:nvSpPr>
          <p:cNvPr id="3088" name="TextBox 22">
            <a:extLst>
              <a:ext uri="{FF2B5EF4-FFF2-40B4-BE49-F238E27FC236}">
                <a16:creationId xmlns="" xmlns:a16="http://schemas.microsoft.com/office/drawing/2014/main" id="{3C0D7107-153A-471A-AE7B-B362D2CAA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76263" y="7153275"/>
            <a:ext cx="104076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tr-TR" altLang="en-US" sz="3600" b="1">
                <a:latin typeface="Helvetica" panose="020B0604020202020204" pitchFamily="34" charset="0"/>
              </a:rPr>
              <a:t>Sonuç ve Değerlendirme</a:t>
            </a:r>
          </a:p>
          <a:p>
            <a:pPr algn="just" eaLnBrk="1" hangingPunct="1"/>
            <a:r>
              <a:rPr lang="tr-TR" altLang="en-US" sz="3600">
                <a:latin typeface="Helvetica" panose="020B0604020202020204" pitchFamily="34" charset="0"/>
              </a:rPr>
              <a:t>Projenin sonuçları, kazanımları ve yapılan değerlendirmeler yorumlar ve gelecekte atılacak adımlar. (36 size, Helvetica, İki yana yaslı) </a:t>
            </a:r>
            <a:endParaRPr lang="tr-TR" altLang="en-US" sz="4400">
              <a:latin typeface="Helvetica" panose="020B0604020202020204" pitchFamily="34" charset="0"/>
            </a:endParaRPr>
          </a:p>
        </p:txBody>
      </p:sp>
      <p:sp>
        <p:nvSpPr>
          <p:cNvPr id="3089" name="TextBox 23">
            <a:extLst>
              <a:ext uri="{FF2B5EF4-FFF2-40B4-BE49-F238E27FC236}">
                <a16:creationId xmlns="" xmlns:a16="http://schemas.microsoft.com/office/drawing/2014/main" id="{CBA4C21F-445E-42F7-8136-033E67E39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76263" y="23752175"/>
            <a:ext cx="11088687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3600" b="1">
                <a:latin typeface="Helvetica" panose="020B0604020202020204" pitchFamily="34" charset="0"/>
              </a:rPr>
              <a:t>Referanslar ve Bilgilendirmeler</a:t>
            </a:r>
          </a:p>
          <a:p>
            <a:pPr algn="just" eaLnBrk="1" hangingPunct="1"/>
            <a:r>
              <a:rPr lang="tr-TR" altLang="en-US" sz="3600">
                <a:latin typeface="Helvetica" panose="020B0604020202020204" pitchFamily="34" charset="0"/>
              </a:rPr>
              <a:t>Projenin sonuçları, kazanımları ve yapılan değerlendirmeler yorumlar ve gelecekte atılacak adımlar. </a:t>
            </a:r>
          </a:p>
          <a:p>
            <a:pPr algn="just" eaLnBrk="1" hangingPunct="1"/>
            <a:endParaRPr lang="tr-TR" altLang="en-US" sz="3600">
              <a:latin typeface="Helvetica" panose="020B0604020202020204" pitchFamily="34" charset="0"/>
            </a:endParaRPr>
          </a:p>
          <a:p>
            <a:pPr algn="just" eaLnBrk="1" hangingPunct="1"/>
            <a:r>
              <a:rPr lang="tr-TR" altLang="en-US" sz="3600">
                <a:latin typeface="Helvetica" panose="020B0604020202020204" pitchFamily="34" charset="0"/>
              </a:rPr>
              <a:t>Bilgilendirme ve teşekkürler ve referanslar. (36 size, Helvetica, İki yana yaslı) 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="" xmlns:a16="http://schemas.microsoft.com/office/drawing/2014/main" id="{1AED8F69-CEB1-4F89-AA25-CA51BE2D87FA}"/>
              </a:ext>
            </a:extLst>
          </p:cNvPr>
          <p:cNvSpPr/>
          <p:nvPr/>
        </p:nvSpPr>
        <p:spPr>
          <a:xfrm>
            <a:off x="779463" y="34170938"/>
            <a:ext cx="23585487" cy="1331912"/>
          </a:xfrm>
          <a:prstGeom prst="roundRect">
            <a:avLst>
              <a:gd name="adj" fmla="val 4867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0" name="Rounded Rectangle 19">
            <a:extLst>
              <a:ext uri="{FF2B5EF4-FFF2-40B4-BE49-F238E27FC236}">
                <a16:creationId xmlns="" xmlns:a16="http://schemas.microsoft.com/office/drawing/2014/main" id="{29F77649-901F-495B-A91E-B4BD2D671A82}"/>
              </a:ext>
            </a:extLst>
          </p:cNvPr>
          <p:cNvSpPr/>
          <p:nvPr/>
        </p:nvSpPr>
        <p:spPr>
          <a:xfrm>
            <a:off x="785813" y="34353500"/>
            <a:ext cx="23579137" cy="963613"/>
          </a:xfrm>
          <a:prstGeom prst="roundRect">
            <a:avLst>
              <a:gd name="adj" fmla="val 2299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000" b="1" i="1" dirty="0" smtClean="0">
                <a:latin typeface="Helvetica" pitchFamily="2" charset="0"/>
              </a:rPr>
              <a:t>5. PROJE </a:t>
            </a:r>
            <a:r>
              <a:rPr lang="tr-TR" sz="4000" b="1" i="1" dirty="0">
                <a:latin typeface="Helvetica" pitchFamily="2" charset="0"/>
              </a:rPr>
              <a:t>ETKİNLİĞİ ve YARIŞMASI </a:t>
            </a:r>
            <a:r>
              <a:rPr lang="tr-TR" sz="4000" b="1" i="1" dirty="0" smtClean="0">
                <a:latin typeface="Helvetica" pitchFamily="2" charset="0"/>
              </a:rPr>
              <a:t>2025</a:t>
            </a:r>
            <a:endParaRPr lang="tr-TR" sz="4000" b="1" i="1" dirty="0">
              <a:latin typeface="Helvetica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140</Words>
  <Application>Microsoft Office PowerPoint</Application>
  <PresentationFormat>Özel</PresentationFormat>
  <Paragraphs>16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Sunusu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Onder Dincel</dc:creator>
  <cp:keywords/>
  <dc:description/>
  <cp:lastModifiedBy>Casper</cp:lastModifiedBy>
  <cp:revision>23</cp:revision>
  <cp:lastPrinted>2021-12-28T09:18:57Z</cp:lastPrinted>
  <dcterms:created xsi:type="dcterms:W3CDTF">2021-12-01T08:58:30Z</dcterms:created>
  <dcterms:modified xsi:type="dcterms:W3CDTF">2025-03-04T08:08:35Z</dcterms:modified>
  <cp:category/>
</cp:coreProperties>
</file>